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are design to remember good stories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second rule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 second rule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 McMillan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936"/>
          <a:stretch>
            <a:fillRect/>
          </a:stretch>
        </p:blipFill>
        <p:spPr>
          <a:xfrm>
            <a:off x="-45245" y="-2"/>
            <a:ext cx="24474427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590" r="0" b="7590"/>
          <a:stretch>
            <a:fillRect/>
          </a:stretch>
        </p:blipFill>
        <p:spPr>
          <a:xfrm>
            <a:off x="-98743" y="-87155"/>
            <a:ext cx="24677049" cy="1395402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Power of Story telling"/>
          <p:cNvSpPr txBox="1"/>
          <p:nvPr>
            <p:ph type="title"/>
          </p:nvPr>
        </p:nvSpPr>
        <p:spPr>
          <a:xfrm>
            <a:off x="260636" y="215885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FBEFEF"/>
                </a:solidFill>
              </a:defRPr>
            </a:lvl1pPr>
          </a:lstStyle>
          <a:p>
            <a:pPr/>
            <a:r>
              <a:t>Power of Story telling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130"/>
          <a:stretch>
            <a:fillRect/>
          </a:stretch>
        </p:blipFill>
        <p:spPr>
          <a:xfrm>
            <a:off x="-151225" y="-1"/>
            <a:ext cx="24530960" cy="1371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ess is more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Less is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399" y="-152326"/>
            <a:ext cx="21756838" cy="14020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ake good use of your resources"/>
          <p:cNvSpPr txBox="1"/>
          <p:nvPr>
            <p:ph type="title"/>
          </p:nvPr>
        </p:nvSpPr>
        <p:spPr>
          <a:xfrm>
            <a:off x="1576620" y="6141418"/>
            <a:ext cx="21971002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Make good use of your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